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340" r:id="rId8"/>
  </p:sldIdLst>
  <p:sldSz cx="100584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2873" userDrawn="1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onell, Javier" initials="CJ" lastIdx="0" clrIdx="0">
    <p:extLst>
      <p:ext uri="{19B8F6BF-5375-455C-9EA6-DF929625EA0E}">
        <p15:presenceInfo xmlns:p15="http://schemas.microsoft.com/office/powerpoint/2012/main" userId="S-1-5-21-2083014796-1488153486-21523540-438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BAA05E-7EA9-45BB-A020-11F4B2362E16}" v="5" dt="2023-05-11T20:02:36.5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 autoAdjust="0"/>
    <p:restoredTop sz="93441" autoAdjust="0"/>
  </p:normalViewPr>
  <p:slideViewPr>
    <p:cSldViewPr snapToGrid="0" snapToObjects="1">
      <p:cViewPr varScale="1">
        <p:scale>
          <a:sx n="94" d="100"/>
          <a:sy n="94" d="100"/>
        </p:scale>
        <p:origin x="2058" y="90"/>
      </p:cViewPr>
      <p:guideLst>
        <p:guide orient="horz" pos="2153"/>
        <p:guide pos="2873"/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97BAA05E-7EA9-45BB-A020-11F4B2362E16}"/>
    <pc:docChg chg="undo custSel addSld delSld modSld delMainMaster">
      <pc:chgData name="Fragozo, Jose Gregorio" userId="87f65175-c48f-43b8-9d9c-b027855f7759" providerId="ADAL" clId="{97BAA05E-7EA9-45BB-A020-11F4B2362E16}" dt="2023-05-11T20:02:46.652" v="65" actId="1036"/>
      <pc:docMkLst>
        <pc:docMk/>
      </pc:docMkLst>
      <pc:sldChg chg="del">
        <pc:chgData name="Fragozo, Jose Gregorio" userId="87f65175-c48f-43b8-9d9c-b027855f7759" providerId="ADAL" clId="{97BAA05E-7EA9-45BB-A020-11F4B2362E16}" dt="2023-05-11T20:00:09.275" v="0" actId="47"/>
        <pc:sldMkLst>
          <pc:docMk/>
          <pc:sldMk cId="896886226" sldId="266"/>
        </pc:sldMkLst>
      </pc:sldChg>
      <pc:sldChg chg="del">
        <pc:chgData name="Fragozo, Jose Gregorio" userId="87f65175-c48f-43b8-9d9c-b027855f7759" providerId="ADAL" clId="{97BAA05E-7EA9-45BB-A020-11F4B2362E16}" dt="2023-05-11T20:00:15.595" v="8" actId="47"/>
        <pc:sldMkLst>
          <pc:docMk/>
          <pc:sldMk cId="158644753" sldId="329"/>
        </pc:sldMkLst>
      </pc:sldChg>
      <pc:sldChg chg="del">
        <pc:chgData name="Fragozo, Jose Gregorio" userId="87f65175-c48f-43b8-9d9c-b027855f7759" providerId="ADAL" clId="{97BAA05E-7EA9-45BB-A020-11F4B2362E16}" dt="2023-05-11T20:00:09.948" v="1" actId="47"/>
        <pc:sldMkLst>
          <pc:docMk/>
          <pc:sldMk cId="14608614" sldId="333"/>
        </pc:sldMkLst>
      </pc:sldChg>
      <pc:sldChg chg="del">
        <pc:chgData name="Fragozo, Jose Gregorio" userId="87f65175-c48f-43b8-9d9c-b027855f7759" providerId="ADAL" clId="{97BAA05E-7EA9-45BB-A020-11F4B2362E16}" dt="2023-05-11T20:00:12.350" v="5" actId="47"/>
        <pc:sldMkLst>
          <pc:docMk/>
          <pc:sldMk cId="2311586456" sldId="334"/>
        </pc:sldMkLst>
      </pc:sldChg>
      <pc:sldChg chg="del">
        <pc:chgData name="Fragozo, Jose Gregorio" userId="87f65175-c48f-43b8-9d9c-b027855f7759" providerId="ADAL" clId="{97BAA05E-7EA9-45BB-A020-11F4B2362E16}" dt="2023-05-11T20:00:20.110" v="11" actId="47"/>
        <pc:sldMkLst>
          <pc:docMk/>
          <pc:sldMk cId="3402839161" sldId="335"/>
        </pc:sldMkLst>
      </pc:sldChg>
      <pc:sldChg chg="del">
        <pc:chgData name="Fragozo, Jose Gregorio" userId="87f65175-c48f-43b8-9d9c-b027855f7759" providerId="ADAL" clId="{97BAA05E-7EA9-45BB-A020-11F4B2362E16}" dt="2023-05-11T20:00:12.728" v="6" actId="47"/>
        <pc:sldMkLst>
          <pc:docMk/>
          <pc:sldMk cId="3686280300" sldId="336"/>
        </pc:sldMkLst>
      </pc:sldChg>
      <pc:sldChg chg="del">
        <pc:chgData name="Fragozo, Jose Gregorio" userId="87f65175-c48f-43b8-9d9c-b027855f7759" providerId="ADAL" clId="{97BAA05E-7EA9-45BB-A020-11F4B2362E16}" dt="2023-05-11T20:00:13.303" v="7" actId="47"/>
        <pc:sldMkLst>
          <pc:docMk/>
          <pc:sldMk cId="2585291342" sldId="337"/>
        </pc:sldMkLst>
      </pc:sldChg>
      <pc:sldChg chg="del">
        <pc:chgData name="Fragozo, Jose Gregorio" userId="87f65175-c48f-43b8-9d9c-b027855f7759" providerId="ADAL" clId="{97BAA05E-7EA9-45BB-A020-11F4B2362E16}" dt="2023-05-11T20:00:11.930" v="4" actId="47"/>
        <pc:sldMkLst>
          <pc:docMk/>
          <pc:sldMk cId="3055186756" sldId="338"/>
        </pc:sldMkLst>
      </pc:sldChg>
      <pc:sldChg chg="del">
        <pc:chgData name="Fragozo, Jose Gregorio" userId="87f65175-c48f-43b8-9d9c-b027855f7759" providerId="ADAL" clId="{97BAA05E-7EA9-45BB-A020-11F4B2362E16}" dt="2023-05-11T20:00:10.327" v="2" actId="47"/>
        <pc:sldMkLst>
          <pc:docMk/>
          <pc:sldMk cId="2408575353" sldId="339"/>
        </pc:sldMkLst>
      </pc:sldChg>
      <pc:sldChg chg="addSp delSp modSp add del mod">
        <pc:chgData name="Fragozo, Jose Gregorio" userId="87f65175-c48f-43b8-9d9c-b027855f7759" providerId="ADAL" clId="{97BAA05E-7EA9-45BB-A020-11F4B2362E16}" dt="2023-05-11T20:02:46.652" v="65" actId="1036"/>
        <pc:sldMkLst>
          <pc:docMk/>
          <pc:sldMk cId="3680669034" sldId="340"/>
        </pc:sldMkLst>
        <pc:spChg chg="mod">
          <ac:chgData name="Fragozo, Jose Gregorio" userId="87f65175-c48f-43b8-9d9c-b027855f7759" providerId="ADAL" clId="{97BAA05E-7EA9-45BB-A020-11F4B2362E16}" dt="2023-05-11T20:01:25.682" v="28" actId="1076"/>
          <ac:spMkLst>
            <pc:docMk/>
            <pc:sldMk cId="3680669034" sldId="340"/>
            <ac:spMk id="2" creationId="{00000000-0000-0000-0000-000000000000}"/>
          </ac:spMkLst>
        </pc:spChg>
        <pc:spChg chg="mod">
          <ac:chgData name="Fragozo, Jose Gregorio" userId="87f65175-c48f-43b8-9d9c-b027855f7759" providerId="ADAL" clId="{97BAA05E-7EA9-45BB-A020-11F4B2362E16}" dt="2023-05-11T20:01:31.328" v="32" actId="1076"/>
          <ac:spMkLst>
            <pc:docMk/>
            <pc:sldMk cId="3680669034" sldId="340"/>
            <ac:spMk id="13" creationId="{00000000-0000-0000-0000-000000000000}"/>
          </ac:spMkLst>
        </pc:spChg>
        <pc:spChg chg="add mod">
          <ac:chgData name="Fragozo, Jose Gregorio" userId="87f65175-c48f-43b8-9d9c-b027855f7759" providerId="ADAL" clId="{97BAA05E-7EA9-45BB-A020-11F4B2362E16}" dt="2023-05-11T20:02:33.622" v="49" actId="1076"/>
          <ac:spMkLst>
            <pc:docMk/>
            <pc:sldMk cId="3680669034" sldId="340"/>
            <ac:spMk id="16" creationId="{1ABCE643-92DD-BC82-51E6-3936A696E1B4}"/>
          </ac:spMkLst>
        </pc:spChg>
        <pc:spChg chg="add mod">
          <ac:chgData name="Fragozo, Jose Gregorio" userId="87f65175-c48f-43b8-9d9c-b027855f7759" providerId="ADAL" clId="{97BAA05E-7EA9-45BB-A020-11F4B2362E16}" dt="2023-05-11T20:02:46.652" v="65" actId="1036"/>
          <ac:spMkLst>
            <pc:docMk/>
            <pc:sldMk cId="3680669034" sldId="340"/>
            <ac:spMk id="17" creationId="{40BED255-CC7E-386B-4ED0-EEC74A7725E2}"/>
          </ac:spMkLst>
        </pc:spChg>
        <pc:picChg chg="del">
          <ac:chgData name="Fragozo, Jose Gregorio" userId="87f65175-c48f-43b8-9d9c-b027855f7759" providerId="ADAL" clId="{97BAA05E-7EA9-45BB-A020-11F4B2362E16}" dt="2023-05-11T20:00:26.982" v="12" actId="478"/>
          <ac:picMkLst>
            <pc:docMk/>
            <pc:sldMk cId="3680669034" sldId="34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97BAA05E-7EA9-45BB-A020-11F4B2362E16}" dt="2023-05-11T20:00:42.929" v="16" actId="1076"/>
          <ac:picMkLst>
            <pc:docMk/>
            <pc:sldMk cId="3680669034" sldId="340"/>
            <ac:picMk id="5" creationId="{8FE4D4A9-42DB-6260-F6A6-E67C0D2DFFE3}"/>
          </ac:picMkLst>
        </pc:picChg>
        <pc:picChg chg="del">
          <ac:chgData name="Fragozo, Jose Gregorio" userId="87f65175-c48f-43b8-9d9c-b027855f7759" providerId="ADAL" clId="{97BAA05E-7EA9-45BB-A020-11F4B2362E16}" dt="2023-05-11T20:01:21.606" v="27" actId="478"/>
          <ac:picMkLst>
            <pc:docMk/>
            <pc:sldMk cId="3680669034" sldId="340"/>
            <ac:picMk id="6" creationId="{00000000-0000-0000-0000-000000000000}"/>
          </ac:picMkLst>
        </pc:picChg>
        <pc:cxnChg chg="add mod">
          <ac:chgData name="Fragozo, Jose Gregorio" userId="87f65175-c48f-43b8-9d9c-b027855f7759" providerId="ADAL" clId="{97BAA05E-7EA9-45BB-A020-11F4B2362E16}" dt="2023-05-11T20:02:08.508" v="38" actId="208"/>
          <ac:cxnSpMkLst>
            <pc:docMk/>
            <pc:sldMk cId="3680669034" sldId="340"/>
            <ac:cxnSpMk id="10" creationId="{9D93CFC5-B69F-77A4-50B2-87EF9A665F5F}"/>
          </ac:cxnSpMkLst>
        </pc:cxnChg>
        <pc:cxnChg chg="add mod">
          <ac:chgData name="Fragozo, Jose Gregorio" userId="87f65175-c48f-43b8-9d9c-b027855f7759" providerId="ADAL" clId="{97BAA05E-7EA9-45BB-A020-11F4B2362E16}" dt="2023-05-11T20:02:23.075" v="41" actId="14100"/>
          <ac:cxnSpMkLst>
            <pc:docMk/>
            <pc:sldMk cId="3680669034" sldId="340"/>
            <ac:cxnSpMk id="12" creationId="{36C01ECD-1C6F-37B4-A3A8-FC1D47E6AC72}"/>
          </ac:cxnSpMkLst>
        </pc:cxnChg>
      </pc:sldChg>
      <pc:sldChg chg="del">
        <pc:chgData name="Fragozo, Jose Gregorio" userId="87f65175-c48f-43b8-9d9c-b027855f7759" providerId="ADAL" clId="{97BAA05E-7EA9-45BB-A020-11F4B2362E16}" dt="2023-05-11T20:00:11.544" v="3" actId="47"/>
        <pc:sldMkLst>
          <pc:docMk/>
          <pc:sldMk cId="2417129877" sldId="341"/>
        </pc:sldMkLst>
      </pc:sldChg>
      <pc:sldMasterChg chg="del delSldLayout">
        <pc:chgData name="Fragozo, Jose Gregorio" userId="87f65175-c48f-43b8-9d9c-b027855f7759" providerId="ADAL" clId="{97BAA05E-7EA9-45BB-A020-11F4B2362E16}" dt="2023-05-11T20:00:09.275" v="0" actId="47"/>
        <pc:sldMasterMkLst>
          <pc:docMk/>
          <pc:sldMasterMk cId="1177171902" sldId="2147483685"/>
        </pc:sldMasterMkLst>
        <pc:sldLayoutChg chg="del">
          <pc:chgData name="Fragozo, Jose Gregorio" userId="87f65175-c48f-43b8-9d9c-b027855f7759" providerId="ADAL" clId="{97BAA05E-7EA9-45BB-A020-11F4B2362E16}" dt="2023-05-11T20:00:09.275" v="0" actId="47"/>
          <pc:sldLayoutMkLst>
            <pc:docMk/>
            <pc:sldMasterMk cId="1177171902" sldId="2147483685"/>
            <pc:sldLayoutMk cId="66208953" sldId="214748368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6825" y="692150"/>
            <a:ext cx="44767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12" y="1807692"/>
            <a:ext cx="7063173" cy="2944830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063" y="4403725"/>
            <a:ext cx="7042150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7702" y="1015090"/>
            <a:ext cx="8463622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702" y="6060209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36" y="-2471153"/>
            <a:ext cx="100584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03238" y="1827528"/>
            <a:ext cx="8002239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44008"/>
            <a:ext cx="10075331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902141"/>
            <a:ext cx="9051925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662449"/>
            <a:ext cx="9051925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695482" y="464955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PRIBBENOW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550428" y="5487523"/>
            <a:ext cx="271829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25 cm</a:t>
            </a:r>
          </a:p>
          <a:p>
            <a:pPr algn="ctr"/>
            <a:r>
              <a:rPr lang="es-419" sz="1100" b="1" dirty="0"/>
              <a:t>Largo: 60 cm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E4D4A9-42DB-6260-F6A6-E67C0D2DF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560" y="1191358"/>
            <a:ext cx="8209280" cy="3985550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9D93CFC5-B69F-77A4-50B2-87EF9A665F5F}"/>
              </a:ext>
            </a:extLst>
          </p:cNvPr>
          <p:cNvCxnSpPr>
            <a:cxnSpLocks/>
          </p:cNvCxnSpPr>
          <p:nvPr/>
        </p:nvCxnSpPr>
        <p:spPr>
          <a:xfrm flipH="1">
            <a:off x="1732280" y="1615440"/>
            <a:ext cx="66040" cy="322072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36C01ECD-1C6F-37B4-A3A8-FC1D47E6AC72}"/>
              </a:ext>
            </a:extLst>
          </p:cNvPr>
          <p:cNvCxnSpPr>
            <a:cxnSpLocks/>
          </p:cNvCxnSpPr>
          <p:nvPr/>
        </p:nvCxnSpPr>
        <p:spPr>
          <a:xfrm flipH="1" flipV="1">
            <a:off x="1341120" y="1971040"/>
            <a:ext cx="7112000" cy="152400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ABCE643-92DD-BC82-51E6-3936A696E1B4}"/>
              </a:ext>
            </a:extLst>
          </p:cNvPr>
          <p:cNvSpPr txBox="1"/>
          <p:nvPr/>
        </p:nvSpPr>
        <p:spPr>
          <a:xfrm>
            <a:off x="4744720" y="169822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60 </a:t>
            </a:r>
            <a:r>
              <a:rPr lang="es-CO" dirty="0" err="1"/>
              <a:t>cms</a:t>
            </a:r>
            <a:endParaRPr lang="es-CO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0BED255-CC7E-386B-4ED0-EEC74A7725E2}"/>
              </a:ext>
            </a:extLst>
          </p:cNvPr>
          <p:cNvSpPr txBox="1"/>
          <p:nvPr/>
        </p:nvSpPr>
        <p:spPr>
          <a:xfrm>
            <a:off x="853440" y="288694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25 </a:t>
            </a:r>
            <a:r>
              <a:rPr lang="es-CO" dirty="0" err="1"/>
              <a:t>cms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066903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22D12CC-4255-4CC5-95C9-4F04FE0336AA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2f837181-161d-4fcd-981b-8c993265c1b8"/>
    <ds:schemaRef ds:uri="http://purl.org/dc/elements/1.1/"/>
    <ds:schemaRef ds:uri="f94a7e62-b303-45e8-a713-70f70a0286ab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6333B69-2FBB-4C7C-B636-871666E4A5ED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112A296A-AA2A-42D0-BE45-BB2D508B6B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3590</TotalTime>
  <Words>31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335</cp:revision>
  <cp:lastPrinted>2015-01-07T19:56:48Z</cp:lastPrinted>
  <dcterms:created xsi:type="dcterms:W3CDTF">2015-01-19T21:53:15Z</dcterms:created>
  <dcterms:modified xsi:type="dcterms:W3CDTF">2023-05-11T20:02:51Z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